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8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8/28/2020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5248-46FB-4B21-86CC-193094DCEFA0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1CC9A-5A1F-4B55-A065-BB4E65346D4D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D0E3-2BD6-4254-82D0-8E1441667E33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CEC5-CE1B-4617-82D6-65BD0F5B07A5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11BD-7957-4CF3-8BCA-9A385F7F00A0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D1E35-9E29-4BA2-8650-B8DF2FB8418A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36BE-4641-4FC6-BB34-6A020DAA3E16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94D2-0D2E-4C87-8168-ED920BF6FA52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852E-F5CF-4AEE-8E73-07BBAD90892A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BE78-9AC4-4210-8A68-53918CCA97CC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F09E-DD05-437F-9F41-BFC11A888A78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3E312BF-6E7B-46F2-B83A-98982FB970FA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3C9CC-F0AD-4F56-9B0F-18ED29C3B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531" y="2786314"/>
            <a:ext cx="11570314" cy="2294167"/>
          </a:xfrm>
        </p:spPr>
        <p:txBody>
          <a:bodyPr>
            <a:normAutofit/>
          </a:bodyPr>
          <a:lstStyle/>
          <a:p>
            <a:pPr algn="l"/>
            <a:r>
              <a:rPr lang="en-US" sz="8000" dirty="0"/>
              <a:t>Rust on Raspberry PI Zero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38C4F-5ED7-4B74-B0C6-2DF6DC04F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265" y="5298745"/>
            <a:ext cx="6437630" cy="1335503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User Guide</a:t>
            </a:r>
          </a:p>
        </p:txBody>
      </p:sp>
    </p:spTree>
    <p:extLst>
      <p:ext uri="{BB962C8B-B14F-4D97-AF65-F5344CB8AC3E}">
        <p14:creationId xmlns:p14="http://schemas.microsoft.com/office/powerpoint/2010/main" val="412562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2374E-1FBD-408D-BFA4-757EC1385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0"/>
            <a:ext cx="11887199" cy="6766560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Create Virtual Machine and install Ubuntu.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: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apt update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VirtualBox Additions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rustup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: curl https://sh.rustup.rs 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sSf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default  toolchain by :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rustup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default stable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all dependencies by :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apt-get install 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gcc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-arm-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gnueabihf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libc6-armhf-cross libc6-dev-armhf-cross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another toolchain by :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rustup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target add arm-unknown-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gnueabihf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user folder create new folder .cargo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into it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file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config.toml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it with nano by :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nano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config.toml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 content :</a:t>
            </a:r>
          </a:p>
          <a:p>
            <a:pPr marL="457200">
              <a:lnSpc>
                <a:spcPct val="107000"/>
              </a:lnSpc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target.arm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-unknown-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gnueabihf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457200">
              <a:lnSpc>
                <a:spcPct val="107000"/>
              </a:lnSpc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linker = "$HOME/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rpi_tools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/arm-bcm2708/arm-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gnueabihf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/bin/arm-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gnueabihf-gcc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one more toolchain by :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rustup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target add arm-unknown-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gnueabi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c++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linkers by : git clone https://github.com/raspberrypi/tools $HOME/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rpi_tools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it by : RUSTFLAGS="-C linker=$HOME/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rpi_tools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/arm-bcm2708/arm-rpi-4.9.3-linux-gnueabihf/bin/arm-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gnueabihf-gcc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cargo build --target arm-unknown-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gnueabihf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--tests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 build project using: cargo build --target=arm-unknown-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gnueabihf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724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A4CD-1F02-4BFA-9DAE-A803F2A8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bandicam 2020-08-28 18-32-44-999">
            <a:hlinkClick r:id="" action="ppaction://media"/>
            <a:extLst>
              <a:ext uri="{FF2B5EF4-FFF2-40B4-BE49-F238E27FC236}">
                <a16:creationId xmlns:a16="http://schemas.microsoft.com/office/drawing/2014/main" id="{452E3DFE-B64E-4F5A-825F-57C4D0A5A5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49" y="502920"/>
            <a:ext cx="12193449" cy="5852160"/>
          </a:xfrm>
        </p:spPr>
      </p:pic>
    </p:spTree>
    <p:extLst>
      <p:ext uri="{BB962C8B-B14F-4D97-AF65-F5344CB8AC3E}">
        <p14:creationId xmlns:p14="http://schemas.microsoft.com/office/powerpoint/2010/main" val="17317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F7DCD3-C301-4226-8380-E9397C06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Requirements:</a:t>
            </a:r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8225A-9E42-485E-B232-CC88E3B14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182" y="1885285"/>
            <a:ext cx="9027090" cy="4164659"/>
          </a:xfrm>
        </p:spPr>
        <p:txBody>
          <a:bodyPr>
            <a:normAutofit/>
          </a:bodyPr>
          <a:lstStyle/>
          <a:p>
            <a:r>
              <a:rPr lang="en-GB" dirty="0"/>
              <a:t>1) Windows 10 with last updates (2004)</a:t>
            </a:r>
          </a:p>
          <a:p>
            <a:r>
              <a:rPr lang="en-GB" dirty="0"/>
              <a:t>2) PiDebug V0.0.1 Beta</a:t>
            </a:r>
          </a:p>
          <a:p>
            <a:r>
              <a:rPr lang="en-GB" dirty="0"/>
              <a:t>3) VirtualBox 6.12</a:t>
            </a:r>
          </a:p>
          <a:p>
            <a:r>
              <a:rPr lang="en-GB" dirty="0"/>
              <a:t>4)Ubuntu / Ubuntu Mate 18.0.4.5 LTS </a:t>
            </a:r>
          </a:p>
          <a:p>
            <a:r>
              <a:rPr lang="en-GB" dirty="0"/>
              <a:t>5)Rust (Last version)</a:t>
            </a:r>
          </a:p>
          <a:p>
            <a:r>
              <a:rPr lang="en-GB" dirty="0"/>
              <a:t>6)Raspberry PI Image Flasher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Image result for windows 10 logo">
            <a:extLst>
              <a:ext uri="{FF2B5EF4-FFF2-40B4-BE49-F238E27FC236}">
                <a16:creationId xmlns:a16="http://schemas.microsoft.com/office/drawing/2014/main" id="{76CC8D38-117E-42CE-86FA-4FC24215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63" y="1604369"/>
            <a:ext cx="842747" cy="5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5CF79-5FA6-47D6-99C6-7D7D498B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19" y="2304425"/>
            <a:ext cx="975445" cy="548688"/>
          </a:xfrm>
          <a:prstGeom prst="rect">
            <a:avLst/>
          </a:prstGeom>
        </p:spPr>
      </p:pic>
      <p:pic>
        <p:nvPicPr>
          <p:cNvPr id="1030" name="Picture 6" descr="Oracle VM VirtualBox">
            <a:extLst>
              <a:ext uri="{FF2B5EF4-FFF2-40B4-BE49-F238E27FC236}">
                <a16:creationId xmlns:a16="http://schemas.microsoft.com/office/drawing/2014/main" id="{C1DD21EC-8623-4ABF-A886-54C5FFCD7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01" y="2853113"/>
            <a:ext cx="502920" cy="64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2CAB5D8-485B-41F7-B179-5462EB55D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57" y="3372728"/>
            <a:ext cx="646611" cy="64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272B6DD-A73C-4F3A-906B-04E4E7BE6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042" y="3944973"/>
            <a:ext cx="597864" cy="5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in on Project CAM">
            <a:extLst>
              <a:ext uri="{FF2B5EF4-FFF2-40B4-BE49-F238E27FC236}">
                <a16:creationId xmlns:a16="http://schemas.microsoft.com/office/drawing/2014/main" id="{C12AAF12-2525-4376-96DD-DF3E3835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645" y="4249483"/>
            <a:ext cx="1117330" cy="99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924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CB92-FC6E-4F1F-8CDF-843C4F5F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Step (Prepare SSH)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BC83C-F492-4C67-AAB7-D6E8C81B2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Flash SD-card via RPI </a:t>
            </a:r>
            <a:r>
              <a:rPr lang="en-GB" dirty="0" err="1"/>
              <a:t>Writter</a:t>
            </a:r>
            <a:endParaRPr lang="en-GB" dirty="0"/>
          </a:p>
          <a:p>
            <a:r>
              <a:rPr lang="en-GB" dirty="0"/>
              <a:t>Open PiDebug and Press Edit Kernel Button.</a:t>
            </a:r>
          </a:p>
          <a:p>
            <a:r>
              <a:rPr lang="en-GB" dirty="0"/>
              <a:t>Select a boot volume and press OK</a:t>
            </a:r>
          </a:p>
          <a:p>
            <a:r>
              <a:rPr lang="en-GB" dirty="0"/>
              <a:t>Wait while text Patched ? : will changed and become olive green.</a:t>
            </a:r>
          </a:p>
        </p:txBody>
      </p:sp>
    </p:spTree>
    <p:extLst>
      <p:ext uri="{BB962C8B-B14F-4D97-AF65-F5344CB8AC3E}">
        <p14:creationId xmlns:p14="http://schemas.microsoft.com/office/powerpoint/2010/main" val="236174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78EA-4DFF-4803-BF58-CD9C3515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bandicam 2020-08-28 14-07-16-052">
            <a:hlinkClick r:id="" action="ppaction://media"/>
            <a:extLst>
              <a:ext uri="{FF2B5EF4-FFF2-40B4-BE49-F238E27FC236}">
                <a16:creationId xmlns:a16="http://schemas.microsoft.com/office/drawing/2014/main" id="{BF09CE94-D799-432A-9219-5C510371AF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" y="48462"/>
            <a:ext cx="9132570" cy="6809538"/>
          </a:xfrm>
        </p:spPr>
      </p:pic>
    </p:spTree>
    <p:extLst>
      <p:ext uri="{BB962C8B-B14F-4D97-AF65-F5344CB8AC3E}">
        <p14:creationId xmlns:p14="http://schemas.microsoft.com/office/powerpoint/2010/main" val="6890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489209-B673-4CF8-9AE4-6ED80A2C0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4510" y="262890"/>
            <a:ext cx="6766560" cy="1497330"/>
          </a:xfrm>
        </p:spPr>
        <p:txBody>
          <a:bodyPr>
            <a:normAutofit fontScale="92500" lnSpcReduction="20000"/>
          </a:bodyPr>
          <a:lstStyle/>
          <a:p>
            <a:r>
              <a:rPr lang="en-GB" sz="2000" b="1" dirty="0"/>
              <a:t>Next Install SD card to RPI and connect in to Router. </a:t>
            </a:r>
          </a:p>
          <a:p>
            <a:r>
              <a:rPr lang="en-GB" sz="2000" b="1" dirty="0"/>
              <a:t>After it enter all creditals to PiDebug and check connection via getting Linux Log. After it connect via SSH.</a:t>
            </a:r>
          </a:p>
        </p:txBody>
      </p:sp>
      <p:pic>
        <p:nvPicPr>
          <p:cNvPr id="4" name="bandicam 2020-08-28 14-20-44-455">
            <a:hlinkClick r:id="" action="ppaction://media"/>
            <a:extLst>
              <a:ext uri="{FF2B5EF4-FFF2-40B4-BE49-F238E27FC236}">
                <a16:creationId xmlns:a16="http://schemas.microsoft.com/office/drawing/2014/main" id="{106A2A61-C4BB-4C7F-B86B-3DB2F8A33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3060" y="1760220"/>
            <a:ext cx="6766560" cy="50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2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B323-5A49-41FA-AF52-C63D3BF7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Install&amp;Configure</a:t>
            </a:r>
            <a:r>
              <a:rPr lang="en-GB" dirty="0"/>
              <a:t> Samba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627AA-7381-48AC-B8B8-FF3916204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861" y="1572056"/>
            <a:ext cx="7796540" cy="3997828"/>
          </a:xfrm>
        </p:spPr>
        <p:txBody>
          <a:bodyPr/>
          <a:lstStyle/>
          <a:p>
            <a:r>
              <a:rPr lang="en-GB" dirty="0"/>
              <a:t>Install Samba by .	</a:t>
            </a:r>
            <a:r>
              <a:rPr lang="en-GB" dirty="0" err="1">
                <a:latin typeface="Consolas" panose="020B0609020204030204" pitchFamily="49" charset="0"/>
              </a:rPr>
              <a:t>sudo</a:t>
            </a:r>
            <a:r>
              <a:rPr lang="en-GB" dirty="0">
                <a:latin typeface="Consolas" panose="020B0609020204030204" pitchFamily="49" charset="0"/>
              </a:rPr>
              <a:t> apt-get install samba samba-common-bin </a:t>
            </a:r>
          </a:p>
          <a:p>
            <a:r>
              <a:rPr lang="en-GB" dirty="0"/>
              <a:t>Create folder by :  </a:t>
            </a:r>
            <a:r>
              <a:rPr lang="en-GB" dirty="0" err="1">
                <a:latin typeface="Consolas" panose="020B0609020204030204" pitchFamily="49" charset="0"/>
              </a:rPr>
              <a:t>sudo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mkdir</a:t>
            </a:r>
            <a:r>
              <a:rPr lang="en-GB" dirty="0">
                <a:latin typeface="Consolas" panose="020B0609020204030204" pitchFamily="49" charset="0"/>
              </a:rPr>
              <a:t> -m 1777 /share </a:t>
            </a:r>
          </a:p>
          <a:p>
            <a:r>
              <a:rPr lang="en-GB" dirty="0">
                <a:latin typeface="Consolas" panose="020B0609020204030204" pitchFamily="49" charset="0"/>
              </a:rPr>
              <a:t>Open Samba config by : </a:t>
            </a:r>
            <a:r>
              <a:rPr lang="en-GB" sz="18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GB" sz="18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nano /etc/samba/</a:t>
            </a:r>
            <a:r>
              <a:rPr lang="en-GB" sz="18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smb.conf</a:t>
            </a:r>
            <a:endParaRPr lang="en-GB" sz="18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Add to bottom of file this config : </a:t>
            </a:r>
          </a:p>
          <a:p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3E551-EE6B-477D-A0D8-A92324518AEE}"/>
              </a:ext>
            </a:extLst>
          </p:cNvPr>
          <p:cNvSpPr txBox="1"/>
          <p:nvPr/>
        </p:nvSpPr>
        <p:spPr>
          <a:xfrm>
            <a:off x="2611808" y="4640580"/>
            <a:ext cx="4749112" cy="1926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[share]  </a:t>
            </a:r>
          </a:p>
          <a:p>
            <a:pPr marL="457200">
              <a:lnSpc>
                <a:spcPct val="107000"/>
              </a:lnSpc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Comment = Pi shared folder  </a:t>
            </a:r>
          </a:p>
          <a:p>
            <a:pPr marL="457200">
              <a:lnSpc>
                <a:spcPct val="107000"/>
              </a:lnSpc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Path = /share  </a:t>
            </a:r>
          </a:p>
          <a:p>
            <a:pPr marL="457200">
              <a:lnSpc>
                <a:spcPct val="107000"/>
              </a:lnSpc>
            </a:pP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Browseable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yes  </a:t>
            </a:r>
          </a:p>
          <a:p>
            <a:pPr marL="457200">
              <a:lnSpc>
                <a:spcPct val="107000"/>
              </a:lnSpc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Writeable = Yes  </a:t>
            </a:r>
          </a:p>
          <a:p>
            <a:pPr marL="457200">
              <a:lnSpc>
                <a:spcPct val="107000"/>
              </a:lnSpc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guest = no  </a:t>
            </a:r>
          </a:p>
          <a:p>
            <a:pPr marL="457200">
              <a:lnSpc>
                <a:spcPct val="107000"/>
              </a:lnSpc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mask = 0777  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directory mask = 0777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7DFB5-D7C4-4BFE-8D16-7D8F4B76D959}"/>
              </a:ext>
            </a:extLst>
          </p:cNvPr>
          <p:cNvSpPr txBox="1"/>
          <p:nvPr/>
        </p:nvSpPr>
        <p:spPr>
          <a:xfrm>
            <a:off x="7863840" y="5840730"/>
            <a:ext cx="330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Reboot RPI after it</a:t>
            </a:r>
          </a:p>
        </p:txBody>
      </p:sp>
    </p:spTree>
    <p:extLst>
      <p:ext uri="{BB962C8B-B14F-4D97-AF65-F5344CB8AC3E}">
        <p14:creationId xmlns:p14="http://schemas.microsoft.com/office/powerpoint/2010/main" val="341085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2605-12C6-4582-A3E3-83EFEC4A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bandicam 2020-08-28 14-45-24-736">
            <a:hlinkClick r:id="" action="ppaction://media"/>
            <a:extLst>
              <a:ext uri="{FF2B5EF4-FFF2-40B4-BE49-F238E27FC236}">
                <a16:creationId xmlns:a16="http://schemas.microsoft.com/office/drawing/2014/main" id="{2D53496B-54A6-4C45-A1FA-16A4459CAB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040" y="0"/>
            <a:ext cx="11761470" cy="6896922"/>
          </a:xfrm>
        </p:spPr>
      </p:pic>
    </p:spTree>
    <p:extLst>
      <p:ext uri="{BB962C8B-B14F-4D97-AF65-F5344CB8AC3E}">
        <p14:creationId xmlns:p14="http://schemas.microsoft.com/office/powerpoint/2010/main" val="113462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383D-B0DE-4666-B208-B11AA5CF3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189" y="0"/>
            <a:ext cx="7796540" cy="3997828"/>
          </a:xfrm>
        </p:spPr>
        <p:txBody>
          <a:bodyPr/>
          <a:lstStyle/>
          <a:p>
            <a:r>
              <a:rPr lang="en-GB" dirty="0"/>
              <a:t>Open Network Option in Explorer and try access to folder that Raspberry is sharing.</a:t>
            </a:r>
          </a:p>
        </p:txBody>
      </p:sp>
    </p:spTree>
    <p:extLst>
      <p:ext uri="{BB962C8B-B14F-4D97-AF65-F5344CB8AC3E}">
        <p14:creationId xmlns:p14="http://schemas.microsoft.com/office/powerpoint/2010/main" val="255946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42E3-FB89-46A1-9A77-854F8830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323C-CE04-40B3-A2C8-33E99ADB1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bandicam 2020-08-28 14-53-04-405">
            <a:hlinkClick r:id="" action="ppaction://media"/>
            <a:extLst>
              <a:ext uri="{FF2B5EF4-FFF2-40B4-BE49-F238E27FC236}">
                <a16:creationId xmlns:a16="http://schemas.microsoft.com/office/drawing/2014/main" id="{9CE3B73D-2A0A-4518-AAD0-4BDE0E4157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2878"/>
            <a:ext cx="12192000" cy="647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38766F-4A4C-4A97-A586-D473DB738966}">
  <ds:schemaRefs>
    <ds:schemaRef ds:uri="http://purl.org/dc/terms/"/>
    <ds:schemaRef ds:uri="71af3243-3dd4-4a8d-8c0d-dd76da1f02a5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209D4EA3-187B-4130-8E4D-A4F81F9678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5A3BA9-6D02-4532-AB7C-88A97C6EE2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 design</Template>
  <TotalTime>469</TotalTime>
  <Words>405</Words>
  <Application>Microsoft Office PowerPoint</Application>
  <PresentationFormat>Widescreen</PresentationFormat>
  <Paragraphs>49</Paragraphs>
  <Slides>11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MS Shell Dlg 2</vt:lpstr>
      <vt:lpstr>Wingdings</vt:lpstr>
      <vt:lpstr>Wingdings 3</vt:lpstr>
      <vt:lpstr>Madison</vt:lpstr>
      <vt:lpstr>Rust on Raspberry PI Zero</vt:lpstr>
      <vt:lpstr>Software Requirements: </vt:lpstr>
      <vt:lpstr>First Step (Prepare SSH)</vt:lpstr>
      <vt:lpstr>PowerPoint Presentation</vt:lpstr>
      <vt:lpstr>PowerPoint Presentation</vt:lpstr>
      <vt:lpstr>Install&amp;Configure Samba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 on Raspberry PI Zero</dc:title>
  <dc:creator>alex zaslavskis</dc:creator>
  <cp:lastModifiedBy>alex zaslavskis</cp:lastModifiedBy>
  <cp:revision>5</cp:revision>
  <dcterms:created xsi:type="dcterms:W3CDTF">2020-08-28T12:21:46Z</dcterms:created>
  <dcterms:modified xsi:type="dcterms:W3CDTF">2020-08-28T20:11:20Z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